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83" r:id="rId2"/>
    <p:sldId id="296" r:id="rId3"/>
    <p:sldId id="285" r:id="rId4"/>
    <p:sldId id="286" r:id="rId5"/>
    <p:sldId id="295" r:id="rId6"/>
    <p:sldId id="287" r:id="rId7"/>
    <p:sldId id="291" r:id="rId8"/>
    <p:sldId id="298" r:id="rId9"/>
    <p:sldId id="288" r:id="rId10"/>
    <p:sldId id="299" r:id="rId11"/>
    <p:sldId id="297" r:id="rId12"/>
    <p:sldId id="284" r:id="rId13"/>
    <p:sldId id="289" r:id="rId14"/>
    <p:sldId id="293" r:id="rId15"/>
    <p:sldId id="279" r:id="rId16"/>
    <p:sldId id="290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61874-8065-4704-BDDF-3F80D8D937C9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4EE42-A1AE-45D5-91FC-B4855115961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009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34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76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02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95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195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95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26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09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54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21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46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C5A85-EAB5-4FEA-8DBB-B1339FEBFC21}" type="datetimeFigureOut">
              <a:rPr lang="en-GB" smtClean="0"/>
              <a:t>06/11/2022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933CD-5DCA-4494-8E1F-6CC529F9BD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75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8784" y="707122"/>
            <a:ext cx="1167321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were the topics? 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5 and 6: How do we make our voice heard?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3 and 4: What will your footprint be? What difference do we want to make?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1 and 2: Fantastic beasts and where to find them?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784" y="274320"/>
            <a:ext cx="1364587" cy="1406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848" y="210733"/>
            <a:ext cx="4540936" cy="15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282" y="3735977"/>
            <a:ext cx="6166229" cy="29326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88156" y="615681"/>
            <a:ext cx="1167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</a:t>
            </a: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What if we had to make a home for a fantastic beast? 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" y="1708969"/>
            <a:ext cx="5516255" cy="283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2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056" y="3260244"/>
            <a:ext cx="5518114" cy="308652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88156" y="615681"/>
            <a:ext cx="11673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</a:t>
            </a: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: What if we had to protect an endangered animal? </a:t>
            </a:r>
          </a:p>
          <a:p>
            <a:pPr lvl="0">
              <a:defRPr/>
            </a:pP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90" y="1784505"/>
            <a:ext cx="4775490" cy="29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8" y="753160"/>
            <a:ext cx="5024506" cy="2496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506" y="228810"/>
            <a:ext cx="4807131" cy="328115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27047" y="106829"/>
            <a:ext cx="586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Published Showcase Books: 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72" y="3717511"/>
            <a:ext cx="5128302" cy="2977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302" y="3715496"/>
            <a:ext cx="4480561" cy="31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7" y="11195"/>
            <a:ext cx="4514286" cy="12095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349932" y="133164"/>
            <a:ext cx="116732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Curriculum Trial: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Governors Learning Walk: Friday 5</a:t>
            </a:r>
            <a:r>
              <a:rPr kumimoji="0" lang="en-GB" sz="2800" b="1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July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635" y="1183083"/>
            <a:ext cx="384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Engagement</a:t>
            </a:r>
            <a:r>
              <a:rPr lang="en-GB" sz="2800" dirty="0" smtClean="0"/>
              <a:t> of both Staff and Pupils was high including children with additional needs. 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234249" y="1528964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Children were </a:t>
            </a:r>
            <a:r>
              <a:rPr lang="en-GB" sz="2800" dirty="0" smtClean="0">
                <a:solidFill>
                  <a:srgbClr val="FF0000"/>
                </a:solidFill>
              </a:rPr>
              <a:t>able to identify with Global themes </a:t>
            </a:r>
            <a:r>
              <a:rPr lang="en-GB" sz="2800" dirty="0" smtClean="0"/>
              <a:t>and greater links to outside the classroom were visible.  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15262" y="3132769"/>
            <a:ext cx="43270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/>
              <a:t>A </a:t>
            </a:r>
            <a:r>
              <a:rPr lang="en-GB" sz="2600" dirty="0" smtClean="0">
                <a:solidFill>
                  <a:srgbClr val="FF0000"/>
                </a:solidFill>
              </a:rPr>
              <a:t>wide variety of writing was in evidence. </a:t>
            </a:r>
            <a:r>
              <a:rPr lang="en-GB" sz="2600" dirty="0" smtClean="0"/>
              <a:t>Persuasive, Posters, Letters, Stories…throughout the writing </a:t>
            </a:r>
            <a:r>
              <a:rPr lang="en-GB" sz="2600" dirty="0" smtClean="0">
                <a:solidFill>
                  <a:srgbClr val="FF0000"/>
                </a:solidFill>
              </a:rPr>
              <a:t>high quality rich vocabulary </a:t>
            </a:r>
            <a:r>
              <a:rPr lang="en-GB" sz="2600" dirty="0" smtClean="0"/>
              <a:t>was in evidence</a:t>
            </a:r>
            <a:r>
              <a:rPr lang="en-GB" sz="2400" dirty="0" smtClean="0"/>
              <a:t>.  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3645089"/>
            <a:ext cx="5218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Children showed </a:t>
            </a:r>
            <a:r>
              <a:rPr lang="en-GB" sz="2800" dirty="0" smtClean="0">
                <a:solidFill>
                  <a:srgbClr val="FF0000"/>
                </a:solidFill>
              </a:rPr>
              <a:t>pride</a:t>
            </a:r>
            <a:r>
              <a:rPr lang="en-GB" sz="2800" dirty="0" smtClean="0"/>
              <a:t> in their work and a willingness to talk about it especially their </a:t>
            </a:r>
            <a:r>
              <a:rPr lang="en-GB" sz="2800" dirty="0" smtClean="0">
                <a:solidFill>
                  <a:srgbClr val="FF0000"/>
                </a:solidFill>
              </a:rPr>
              <a:t>publishing books. 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0186" y="6027003"/>
            <a:ext cx="838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 Summary: The impact of the Global Curriculum is starting to be seen</a:t>
            </a:r>
            <a:r>
              <a:rPr lang="en-GB" sz="2400" dirty="0"/>
              <a:t> </a:t>
            </a:r>
            <a:r>
              <a:rPr lang="en-GB" sz="2400" dirty="0" smtClean="0"/>
              <a:t>on the children.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301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847" y="149938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   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50704" y="138485"/>
            <a:ext cx="116732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  <a:r>
              <a:rPr kumimoji="0" lang="en-GB" sz="23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Curriculum Trial: External thoughts-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 teacher’s Triads: Tuesday 2</a:t>
            </a:r>
            <a:r>
              <a:rPr lang="en-GB" sz="23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GB" sz="23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July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94226" y="1402873"/>
            <a:ext cx="4815840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Displays of learning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bring the curriculum alive. Children can talk about them and about their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learning.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 are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proud about the learning display books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have the opportunity to read each other’s writing.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50919" y="1227061"/>
            <a:ext cx="6096000" cy="19150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Engagement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high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Children are keen to talk about their learning. Children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have a voice about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they are learning and are confident to speak about it. </a:t>
            </a: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Writing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key strength across the school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Children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there is a clear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writing and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they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keen to improve it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10247" y="3446049"/>
            <a:ext cx="4614919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 talk about</a:t>
            </a:r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books that have inspired them in their topic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These texts have been used as a hook for the children and they talk about how much they enjoy this and are inspired by them.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95618" y="3588172"/>
            <a:ext cx="6096000" cy="15741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 talked about the fact that they enjoy the topics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they don’t know very much about at the beginning,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then have the opportunity to learn and explore.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linked to the topic on display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each of the classrooms which is used to support the writing.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73697" y="5211572"/>
            <a:ext cx="6096000" cy="19537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 in children’s books is strong and children take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pride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their learning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 are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 to talk about the curriculum and articulate their learning using vocabulary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the cross curricular e.g. habitat, extinct, endangered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26" y="75855"/>
            <a:ext cx="4514286" cy="1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3172" y="34782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What next….?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2" y="1546412"/>
            <a:ext cx="3470470" cy="520570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311"/>
            <a:ext cx="4514286" cy="1209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4286" y="1148955"/>
            <a:ext cx="73594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Children continue to look at becoming Global Citizens as we will to continue to plan using Global Curriculum Objectives for Term 1 and 2 2019.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EYFS to focus on a strand of the Global Curriculum.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Partnership development with St.Mary’s CE School will see a curriculum designed and implemented for January 2020.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344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653" y="1764858"/>
            <a:ext cx="5337218" cy="483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2021" y="2088209"/>
            <a:ext cx="9548948" cy="2843507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GB" sz="16000" dirty="0" smtClean="0"/>
              <a:t>I  think….</a:t>
            </a:r>
          </a:p>
          <a:p>
            <a:pPr algn="l"/>
            <a:r>
              <a:rPr lang="en-GB" sz="16000" dirty="0" smtClean="0"/>
              <a:t>I noticed….</a:t>
            </a:r>
          </a:p>
          <a:p>
            <a:pPr algn="l"/>
            <a:r>
              <a:rPr lang="en-GB" sz="16000" dirty="0" smtClean="0"/>
              <a:t>I would like to </a:t>
            </a:r>
            <a:endParaRPr lang="en-GB" sz="16000" dirty="0"/>
          </a:p>
          <a:p>
            <a:pPr algn="l"/>
            <a:r>
              <a:rPr lang="en-GB" sz="16000" dirty="0" smtClean="0"/>
              <a:t>find out….. </a:t>
            </a:r>
          </a:p>
          <a:p>
            <a:pPr algn="l"/>
            <a:r>
              <a:rPr lang="en-GB" sz="16000" dirty="0" smtClean="0"/>
              <a:t>My children….</a:t>
            </a:r>
          </a:p>
          <a:p>
            <a:pPr algn="l"/>
            <a:r>
              <a:rPr lang="en-GB" sz="16000" dirty="0" smtClean="0"/>
              <a:t>I really like..</a:t>
            </a:r>
          </a:p>
          <a:p>
            <a:pPr algn="l"/>
            <a:r>
              <a:rPr lang="en-GB" sz="16000" dirty="0" smtClean="0"/>
              <a:t>I would like to know </a:t>
            </a:r>
          </a:p>
          <a:p>
            <a:pPr algn="l"/>
            <a:r>
              <a:rPr lang="en-GB" sz="16000" dirty="0"/>
              <a:t>m</a:t>
            </a:r>
            <a:r>
              <a:rPr lang="en-GB" sz="16000" dirty="0" smtClean="0"/>
              <a:t>ore…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254761" y="335487"/>
            <a:ext cx="11673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  <a:r>
              <a:rPr kumimoji="0" lang="en-GB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Curriculum Trial: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Parents Voice: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337" y="339091"/>
            <a:ext cx="4514286" cy="1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8784" y="172568"/>
            <a:ext cx="11673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" y="1980083"/>
            <a:ext cx="3578805" cy="4493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9" y="106722"/>
            <a:ext cx="2719592" cy="9235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220" y="1267720"/>
            <a:ext cx="291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5 and 6: How do we make our voice heard?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9800" y="753289"/>
            <a:ext cx="2470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3 and 4: What will your footprint be? What difference do we want to make? </a:t>
            </a:r>
          </a:p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852885" y="806055"/>
            <a:ext cx="2345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1 and 2: Fantastic beasts and where to find them?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635" y="1926216"/>
            <a:ext cx="3246797" cy="46541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222" y="1926216"/>
            <a:ext cx="3980348" cy="451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316" y="4025349"/>
            <a:ext cx="7638095" cy="25238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8784" y="172568"/>
            <a:ext cx="116732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Curriculum Trial: 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Pupil Voice: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5 and 6: How do we make our voice heard?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614" y="1033195"/>
            <a:ext cx="6631371" cy="2828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29" y="1307546"/>
            <a:ext cx="3770600" cy="47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/>
            </a:r>
            <a:br>
              <a:rPr lang="en-GB" sz="4000" dirty="0" smtClean="0">
                <a:solidFill>
                  <a:srgbClr val="FF0000"/>
                </a:solidFill>
              </a:rPr>
            </a:b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799" y="1768694"/>
            <a:ext cx="10284824" cy="3338883"/>
          </a:xfrm>
        </p:spPr>
        <p:txBody>
          <a:bodyPr>
            <a:normAutofit fontScale="32500" lnSpcReduction="20000"/>
          </a:bodyPr>
          <a:lstStyle/>
          <a:p>
            <a:pPr algn="l"/>
            <a:endParaRPr lang="en-GB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8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wrote a chronological report about the start of democracy and how it is linked to Ancient Greece.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8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also wrote persuasive letters to different companies to ask them to raise money for refurbishing our tulip room in the end terrapin.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8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enjoyed this topic as it helped us prepare for secondary school because it would help us make friends and be more courageous</a:t>
            </a:r>
            <a:r>
              <a:rPr lang="en-GB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8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stand up for our rights. </a:t>
            </a:r>
          </a:p>
          <a:p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784" y="707122"/>
            <a:ext cx="1167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Pupil Voice: Year 6  </a:t>
            </a:r>
            <a:r>
              <a:rPr kumimoji="0" lang="en-GB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make our voices heard!  </a:t>
            </a:r>
            <a:endParaRPr lang="en-GB" sz="36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7" y="4248729"/>
            <a:ext cx="4635822" cy="23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9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84" y="1122363"/>
            <a:ext cx="10406536" cy="509755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8784" y="172568"/>
            <a:ext cx="116732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Curriculum Trial: 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Pupil Voice: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5 How do we make our voice heard?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6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88156" y="153125"/>
            <a:ext cx="1167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3 and 4: What will your footprint be? What difference do we want to make?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50" y="1353453"/>
            <a:ext cx="7141694" cy="4598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56" y="1353454"/>
            <a:ext cx="4053215" cy="459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88156" y="153125"/>
            <a:ext cx="1167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</a:t>
            </a: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What will your footprint be? What difference do we want to make?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73" y="1445528"/>
            <a:ext cx="7514676" cy="4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1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88156" y="153125"/>
            <a:ext cx="1167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3</a:t>
            </a: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will your footprint be? What difference do we want to make?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21" y="1667596"/>
            <a:ext cx="7514676" cy="4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88156" y="615681"/>
            <a:ext cx="1167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1 and 2: Fantastic beasts and where to find them?</a:t>
            </a:r>
          </a:p>
          <a:p>
            <a:pPr lvl="0">
              <a:defRPr/>
            </a:pP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311947"/>
            <a:ext cx="4775490" cy="2420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33286"/>
            <a:ext cx="4775490" cy="2951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300909"/>
            <a:ext cx="3789064" cy="54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804</Words>
  <Application>Microsoft Office PowerPoint</Application>
  <PresentationFormat>Widescreen</PresentationFormat>
  <Paragraphs>84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Office Theme</vt:lpstr>
      <vt:lpstr>  </vt:lpstr>
      <vt:lpstr>  </vt:lpstr>
      <vt:lpstr>  </vt:lpstr>
      <vt:lpstr>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    </vt:lpstr>
      <vt:lpstr>  What next….?   </vt:lpstr>
      <vt:lpstr>  </vt:lpstr>
    </vt:vector>
  </TitlesOfParts>
  <Company>Integra Schools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Spens</dc:creator>
  <cp:lastModifiedBy>Kelvin Chappell</cp:lastModifiedBy>
  <cp:revision>57</cp:revision>
  <cp:lastPrinted>2019-07-11T13:04:34Z</cp:lastPrinted>
  <dcterms:created xsi:type="dcterms:W3CDTF">2018-11-25T20:07:37Z</dcterms:created>
  <dcterms:modified xsi:type="dcterms:W3CDTF">2022-11-06T09:52:33Z</dcterms:modified>
</cp:coreProperties>
</file>